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sldIdLst>
    <p:sldId id="257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EFF9FF"/>
    <a:srgbClr val="E7F6FF"/>
    <a:srgbClr val="CCECFF"/>
    <a:srgbClr val="CCFFFF"/>
    <a:srgbClr val="FFFF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12" autoAdjust="0"/>
  </p:normalViewPr>
  <p:slideViewPr>
    <p:cSldViewPr snapToGrid="0">
      <p:cViewPr varScale="1">
        <p:scale>
          <a:sx n="70" d="100"/>
          <a:sy n="70" d="100"/>
        </p:scale>
        <p:origin x="16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B8D81F92-74CD-45CB-858B-C0B0CA3C49B1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1425"/>
            <a:ext cx="232092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F0CB103C-4C97-433B-AB36-8C4A12FB67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40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C8136092-2EDF-47BF-99B1-B87430F95B70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D31567-3542-400E-95B9-E454AB2CC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4DFBF7-52C7-4CBA-AA1C-944A7F9B5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51B53-C33B-4511-9E81-5C35B36B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2E15CF-7E47-455A-93A8-9A8C9F7B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199F18-4A24-40FB-A2D1-1EEC2D83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820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B6473-F5C0-4A47-9308-3D22E1DE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B95867-4993-4B42-B518-113BE4A39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9BC2DF-EC0A-4894-A323-360E1538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1D4F02-0010-46BA-ADAE-38193FA1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1ADF1-952D-47B6-9896-28F1ACE2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1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DA968F-4E33-4897-BDC9-31C7CD36B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F4A54E-BFA3-4A10-A9B7-483934E1B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AE6719-A7F4-4152-9E06-F729F25F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9A52C-C9EB-4335-AA2D-E3752C80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E2198D-0BE7-4682-9039-9C6C1DAD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1979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画像 5">
            <a:extLst>
              <a:ext uri="{FF2B5EF4-FFF2-40B4-BE49-F238E27FC236}">
                <a16:creationId xmlns:a16="http://schemas.microsoft.com/office/drawing/2014/main" id="{6431B22D-278B-4494-9983-22D9FEE2D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780CA53D-B21C-44EE-A7DC-F80DFA651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859" y="0"/>
            <a:ext cx="619200" cy="1403350"/>
          </a:xfrm>
          <a:solidFill>
            <a:schemeClr val="bg2"/>
          </a:solidFill>
        </p:spPr>
        <p:txBody>
          <a:bodyPr lIns="72000" tIns="108000" rIns="72000" bIns="72000" rtlCol="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 noProof="0" dirty="0"/>
              <a:t>の年齢</a:t>
            </a:r>
            <a:endParaRPr lang="ja-JP" altLang="ru-RU" noProof="0" dirty="0"/>
          </a:p>
        </p:txBody>
      </p:sp>
      <p:sp>
        <p:nvSpPr>
          <p:cNvPr id="29" name="タイトル 28">
            <a:extLst>
              <a:ext uri="{FF2B5EF4-FFF2-40B4-BE49-F238E27FC236}">
                <a16:creationId xmlns:a16="http://schemas.microsoft.com/office/drawing/2014/main" id="{CF5BE93F-A649-42C8-AEBD-2B75A390F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090" y="324962"/>
            <a:ext cx="5915025" cy="1126336"/>
          </a:xfrm>
        </p:spPr>
        <p:txBody>
          <a:bodyPr lIns="0" tIns="0" rIns="0" bIns="0" rtlCol="0">
            <a:noAutofit/>
          </a:bodyPr>
          <a:lstStyle>
            <a:lvl1pPr algn="r">
              <a:defRPr sz="953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ビッグ データ</a:t>
            </a:r>
            <a:endParaRPr lang="ja-JP" altLang="ru-RU" noProof="0" dirty="0"/>
          </a:p>
        </p:txBody>
      </p:sp>
    </p:spTree>
    <p:extLst>
      <p:ext uri="{BB962C8B-B14F-4D97-AF65-F5344CB8AC3E}">
        <p14:creationId xmlns:p14="http://schemas.microsoft.com/office/powerpoint/2010/main" val="183503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160">
          <p15:clr>
            <a:srgbClr val="FBAE40"/>
          </p15:clr>
        </p15:guide>
        <p15:guide id="3" pos="164">
          <p15:clr>
            <a:srgbClr val="FBAE40"/>
          </p15:clr>
        </p15:guide>
        <p15:guide id="4" pos="4156">
          <p15:clr>
            <a:srgbClr val="FBAE40"/>
          </p15:clr>
        </p15:guide>
        <p15:guide id="5" orient="horz" pos="553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833">
          <p15:clr>
            <a:srgbClr val="FBAE40"/>
          </p15:clr>
        </p15:guide>
        <p15:guide id="8" pos="15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B301CD-F36A-4014-B812-AD50D856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E50102-44B7-4451-94FE-CAE5EC8F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4D3121-DED2-45B1-BABE-0DF8543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3D445-4D06-4266-AAD5-FA25989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A6CC5A-8B40-47F4-AAAC-D6512D26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7864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A60C0-AC2C-48E1-B5A1-CAF75C4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436DD7-0C48-483D-AFDB-B6F0014D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77A8EF-9978-470E-86A5-6C71299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17938-00D7-4598-80E1-8F6085E2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E128F6-DEC9-43B8-AC83-097DAE9A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48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7C7F1-A0AD-4A70-B5AA-E76FE730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053B48-3BEA-4C93-865E-E557A6BFB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7D9D57-DD2A-4E55-A8E4-16E759694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07DF08-26BA-43FE-A48B-6E15DB0F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024AA-8144-4CC1-B00E-F576487B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933A29-B3A9-43C9-9BA1-A72A7691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575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50FB5-98BF-44FC-897E-DAFBDD0A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4F5502-4429-4813-BEBF-1411EF09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8C50C4-D510-4E07-AC9D-342B8F27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BB4927-19BB-4D1A-850C-D2EA1ED4E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8E1191-D4AE-43BA-9FDE-8E78A555A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E217CD-2574-4180-AB4E-6009365B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2E011E-BB40-4A0F-AA06-999F51FF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736FEE-E548-4D1D-82DB-9ABDFAAF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6681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A96E1-23C8-4F82-850C-651EA514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5A2176-ED63-48CD-81C2-C21B1601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D11D68-7A11-4C23-A8C6-06227D47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3BA541-2A22-419F-9DFF-47EDBC77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7219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CF0F94-8B8C-4D16-94D4-FDFD712F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E7606B-49DF-4B7C-91D5-DEC0418D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89B7E2-C1A1-499C-A93C-0CAF6B6C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76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12AFD6-5614-4850-B057-5D3C7C23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9BFD11-AD21-4ED4-B757-59159E58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13543E-0900-43DC-9544-77A2222D6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FAAC8C-FC87-4D94-9CE9-FF4EA033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647626-C05D-4427-B309-D2CB5596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866A96-1A0B-477F-A87D-22044DA2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2687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B25AA-9E76-4355-9DC2-F7A62EBB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2C9FDB9-6A9D-4B96-B326-07C87336A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BC5267-B546-4C24-A853-3EFC62758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DDEE7E-A73C-4E93-B6C8-BCE7BE04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575741-303B-42A9-86CE-F2DFF6B1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593143-36D1-4E1D-952A-79E7E167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1433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F354C2-F2CE-4CFB-8005-69D36E9E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82643E-9FE2-47B7-BCF6-7466E22E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58D011-A62B-4B02-B521-7C9694D0C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kumimoji="0" lang="en-US" altLang="ja-JP">
                <a:solidFill>
                  <a:srgbClr val="0071BC">
                    <a:tint val="75000"/>
                  </a:srgbClr>
                </a:solidFill>
              </a:rPr>
              <a:t>20XX/MM/DD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6CEF01-D4E2-4896-BA48-B2AC48D45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kumimoji="0" lang="ja-JP" altLang="en-US">
                <a:solidFill>
                  <a:srgbClr val="0071BC">
                    <a:tint val="75000"/>
                  </a:srgbClr>
                </a:solidFill>
              </a:rPr>
              <a:t>フッターを追加</a:t>
            </a:r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98E369-2D4F-4673-B2A6-2089FC099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75BE66-B004-4B62-93B5-6C3A07EE5DEC}" type="slidenum">
              <a:rPr kumimoji="0" lang="en-US" altLang="ja-JP" smtClean="0">
                <a:solidFill>
                  <a:srgbClr val="0071BC">
                    <a:tint val="75000"/>
                  </a:srgbClr>
                </a:solidFill>
              </a:rPr>
              <a:pPr defTabSz="457200"/>
              <a:t>‹#›</a:t>
            </a:fld>
            <a:endParaRPr kumimoji="0" lang="ja-JP" altLang="en-US" dirty="0">
              <a:solidFill>
                <a:srgbClr val="0071B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C80CDB40-2B0B-45E1-BE2C-0478EA92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87" y="2859579"/>
            <a:ext cx="1943364" cy="1958049"/>
          </a:xfrm>
          <a:prstGeom prst="rect">
            <a:avLst/>
          </a:prstGeom>
        </p:spPr>
      </p:pic>
      <p:pic>
        <p:nvPicPr>
          <p:cNvPr id="34" name="図 33" descr="アバター">
            <a:extLst>
              <a:ext uri="{FF2B5EF4-FFF2-40B4-BE49-F238E27FC236}">
                <a16:creationId xmlns:a16="http://schemas.microsoft.com/office/drawing/2014/main" id="{351D64F4-9BC7-49BC-B4E6-42C6B9F7D8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91" y="5313414"/>
            <a:ext cx="1520413" cy="15299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7" name="テキスト ボックス 86"/>
          <p:cNvSpPr txBox="1"/>
          <p:nvPr/>
        </p:nvSpPr>
        <p:spPr>
          <a:xfrm>
            <a:off x="4092899" y="7239554"/>
            <a:ext cx="342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400" b="1" dirty="0"/>
              <a:t>（大阪教育大学理数情報教育系）</a:t>
            </a:r>
            <a:endParaRPr lang="en-US" altLang="ja-JP" sz="1400" b="1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16831" y="4822339"/>
            <a:ext cx="66652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en-US" altLang="ja-JP" sz="2500" b="1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0" lang="ja-JP" altLang="en-US" sz="2500" b="1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0" lang="en-US" altLang="ja-JP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0" lang="ja-JP" altLang="en-US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0" lang="en-US" altLang="ja-JP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0" lang="ja-JP" altLang="en-US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日（木）</a:t>
            </a:r>
            <a:r>
              <a:rPr kumimoji="0" lang="en-US" altLang="ja-JP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17:20</a:t>
            </a:r>
            <a:r>
              <a:rPr kumimoji="0" lang="ja-JP" altLang="en-US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0" lang="en-US" altLang="ja-JP" sz="2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19:00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6762" y="5841847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ja-JP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本学学生</a:t>
            </a:r>
            <a:endParaRPr kumimoji="0" lang="en-US" altLang="ja-JP" sz="2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1380923"/>
            <a:ext cx="685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この講座では、</a:t>
            </a:r>
            <a:r>
              <a:rPr lang="ja-JP" altLang="en-US" sz="20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「対話的なプレゼンテーション」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457200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考え方を学び、基本的なプレゼンテーションスキルを</a:t>
            </a:r>
            <a:b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使いこなせるようになることを目標にしています。</a:t>
            </a:r>
            <a:b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6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9467" y="6811565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山本 良太</a:t>
            </a:r>
            <a:r>
              <a:rPr kumimoji="1" lang="ja-JP" altLang="en-US" sz="2400" b="1" dirty="0"/>
              <a:t>先生</a:t>
            </a:r>
            <a:endParaRPr kumimoji="1" lang="ja-JP" altLang="en-US" sz="32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A86244D-A08D-4528-B1B7-4077659E8A90}"/>
              </a:ext>
            </a:extLst>
          </p:cNvPr>
          <p:cNvSpPr txBox="1"/>
          <p:nvPr/>
        </p:nvSpPr>
        <p:spPr>
          <a:xfrm>
            <a:off x="931891" y="5350819"/>
            <a:ext cx="3738524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zh-TW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中央図書館</a:t>
            </a:r>
            <a:r>
              <a:rPr kumimoji="0" lang="en-US" altLang="ja-JP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0" lang="zh-TW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階 </a:t>
            </a:r>
            <a:r>
              <a:rPr kumimoji="0" lang="en-US" altLang="ja-JP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0" lang="en-US" altLang="zh-TW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0" lang="zh-TW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会議室</a:t>
            </a:r>
            <a:endParaRPr kumimoji="0" lang="en-US" altLang="ja-JP" sz="2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97FD1F-02B8-4F18-9714-38F825B145BB}"/>
              </a:ext>
            </a:extLst>
          </p:cNvPr>
          <p:cNvSpPr txBox="1"/>
          <p:nvPr/>
        </p:nvSpPr>
        <p:spPr>
          <a:xfrm>
            <a:off x="217096" y="4882324"/>
            <a:ext cx="69762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269C5C-B7E8-42EE-9F30-24A6693217D5}"/>
              </a:ext>
            </a:extLst>
          </p:cNvPr>
          <p:cNvSpPr/>
          <p:nvPr/>
        </p:nvSpPr>
        <p:spPr>
          <a:xfrm>
            <a:off x="931891" y="5845541"/>
            <a:ext cx="8803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kumimoji="0" lang="en-US" altLang="ja-JP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0" lang="ja-JP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</p:txBody>
      </p:sp>
      <p:sp>
        <p:nvSpPr>
          <p:cNvPr id="50" name="テキスト プレースホルダー 19">
            <a:extLst>
              <a:ext uri="{FF2B5EF4-FFF2-40B4-BE49-F238E27FC236}">
                <a16:creationId xmlns:a16="http://schemas.microsoft.com/office/drawing/2014/main" id="{84B8DC44-CD4E-4D1B-8BBE-76361367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74" y="9047018"/>
            <a:ext cx="3895093" cy="7240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lIns="126000" tIns="18000" rIns="54000" bIns="72000"/>
          <a:lstStyle>
            <a:lvl1pPr defTabSz="685800">
              <a:lnSpc>
                <a:spcPct val="90000"/>
              </a:lnSpc>
              <a:spcBef>
                <a:spcPts val="1450"/>
              </a:spcBef>
              <a:buFont typeface="Arial" panose="020B0604020202020204" pitchFamily="34" charset="0"/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514350" indent="-171450" defTabSz="6858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kumimoji="1" sz="3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857250" indent="-171450" defTabSz="6858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200150" indent="-171450" defTabSz="6858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543050" indent="-171450" defTabSz="6858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お問い合わせ：</a:t>
            </a:r>
            <a:r>
              <a:rPr lang="ja-JP" altLang="ja-JP" sz="1400" b="1" dirty="0"/>
              <a:t>中央図書館</a:t>
            </a:r>
            <a:r>
              <a:rPr lang="ja-JP" altLang="en-US" sz="1400" b="1" dirty="0"/>
              <a:t>情報サービスチーム</a:t>
            </a:r>
            <a:endParaRPr lang="en-US" altLang="ja-JP" sz="1400" b="1" dirty="0"/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ja-JP" altLang="ja-JP" sz="1400" b="1" dirty="0"/>
              <a:t>（月</a:t>
            </a:r>
            <a:r>
              <a:rPr lang="en-US" altLang="ja-JP" sz="1400" b="1" dirty="0"/>
              <a:t>-</a:t>
            </a:r>
            <a:r>
              <a:rPr lang="ja-JP" altLang="ja-JP" sz="1400" b="1" dirty="0"/>
              <a:t>金</a:t>
            </a:r>
            <a:r>
              <a:rPr lang="en-US" altLang="ja-JP" sz="1400" b="1" dirty="0"/>
              <a:t> 9:00-17:00</a:t>
            </a:r>
            <a:r>
              <a:rPr lang="ja-JP" altLang="ja-JP" sz="1400" b="1" dirty="0"/>
              <a:t>）</a:t>
            </a:r>
            <a:r>
              <a:rPr lang="ja-JP" altLang="en-US" sz="1700" b="1" dirty="0"/>
              <a:t>　</a:t>
            </a:r>
            <a:r>
              <a:rPr lang="en-US" altLang="ja-JP" sz="1400" b="1" dirty="0"/>
              <a:t>Tel:03-3238-3055</a:t>
            </a:r>
            <a:endParaRPr lang="ja-JP" altLang="ja-JP" sz="1400" b="1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3DAC159-C6B2-47FD-9848-8064098D8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72" y="3901219"/>
            <a:ext cx="800219" cy="80021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2E7304E-5951-4EB0-8BB0-9B3250ACB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13" y="2848349"/>
            <a:ext cx="800219" cy="80021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3018E01-25D3-4FFD-8F8F-73CF5F6F2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65" y="3670848"/>
            <a:ext cx="800219" cy="80021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127D99F-E1BD-4389-A932-BDA9AB34A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66" y="2828687"/>
            <a:ext cx="800219" cy="800219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60E9BCA-BC28-430B-890B-D1FF261DC0EE}"/>
              </a:ext>
            </a:extLst>
          </p:cNvPr>
          <p:cNvSpPr txBox="1"/>
          <p:nvPr/>
        </p:nvSpPr>
        <p:spPr>
          <a:xfrm>
            <a:off x="4332189" y="6469850"/>
            <a:ext cx="69762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講師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DD4308-F822-4F68-AA2F-B49E553D4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4" y="7598608"/>
            <a:ext cx="2172492" cy="2172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1F8F69-C5A1-4040-84BE-005DBD73898F}"/>
              </a:ext>
            </a:extLst>
          </p:cNvPr>
          <p:cNvSpPr/>
          <p:nvPr/>
        </p:nvSpPr>
        <p:spPr>
          <a:xfrm>
            <a:off x="-122211" y="529670"/>
            <a:ext cx="69802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5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プレゼンテーション上達講座</a:t>
            </a:r>
          </a:p>
          <a:p>
            <a:pPr algn="ctr">
              <a:defRPr/>
            </a:pPr>
            <a:endParaRPr lang="ja-JP" altLang="en-US" sz="4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4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2CDB20E-A826-452F-B507-739D609ABA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6532" y="3465913"/>
            <a:ext cx="1040301" cy="422612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D432A60-5754-4453-99EA-18B3F4001689}"/>
              </a:ext>
            </a:extLst>
          </p:cNvPr>
          <p:cNvSpPr txBox="1"/>
          <p:nvPr/>
        </p:nvSpPr>
        <p:spPr>
          <a:xfrm>
            <a:off x="217096" y="5385873"/>
            <a:ext cx="69762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4CE6E4A-D85A-46EF-BF9A-D9819AC085E2}"/>
              </a:ext>
            </a:extLst>
          </p:cNvPr>
          <p:cNvSpPr txBox="1"/>
          <p:nvPr/>
        </p:nvSpPr>
        <p:spPr>
          <a:xfrm>
            <a:off x="217096" y="5884423"/>
            <a:ext cx="69762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BB9811E-0721-4143-896F-45573B84E9B1}"/>
              </a:ext>
            </a:extLst>
          </p:cNvPr>
          <p:cNvSpPr txBox="1"/>
          <p:nvPr/>
        </p:nvSpPr>
        <p:spPr>
          <a:xfrm>
            <a:off x="1997231" y="5883021"/>
            <a:ext cx="69762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2CF4BB-9427-4F45-9562-716BC76E8EB9}"/>
              </a:ext>
            </a:extLst>
          </p:cNvPr>
          <p:cNvSpPr txBox="1"/>
          <p:nvPr/>
        </p:nvSpPr>
        <p:spPr>
          <a:xfrm>
            <a:off x="1657614" y="6455293"/>
            <a:ext cx="113204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</a:t>
            </a:r>
            <a:endParaRPr kumimoji="0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10">
            <a:extLst>
              <a:ext uri="{FF2B5EF4-FFF2-40B4-BE49-F238E27FC236}">
                <a16:creationId xmlns:a16="http://schemas.microsoft.com/office/drawing/2014/main" id="{F0844438-0DFD-4156-B957-9D0DE811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5392" y="8247685"/>
            <a:ext cx="471805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申し込みの締め切りは</a:t>
            </a:r>
            <a:endParaRPr lang="en-US" altLang="ja-JP" sz="23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講習会開催日前日</a:t>
            </a:r>
            <a:r>
              <a:rPr lang="en-US" altLang="ja-JP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時までです。</a:t>
            </a:r>
            <a:endParaRPr lang="en-US" altLang="ja-JP" sz="23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64">
            <a:extLst>
              <a:ext uri="{FF2B5EF4-FFF2-40B4-BE49-F238E27FC236}">
                <a16:creationId xmlns:a16="http://schemas.microsoft.com/office/drawing/2014/main" id="{09B46E40-3EF9-4F9C-95A9-6FF30210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654" y="6816602"/>
            <a:ext cx="4854575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MY</a:t>
            </a:r>
            <a:r>
              <a:rPr lang="ja-JP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OPAC</a:t>
            </a:r>
            <a:r>
              <a:rPr lang="ja-JP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にログイン後</a:t>
            </a:r>
            <a:endParaRPr lang="en-US" altLang="ja-JP" sz="2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利用者サービス</a:t>
            </a:r>
            <a:r>
              <a:rPr lang="en-US" altLang="ja-JP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23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講習会・イベント参加申し込み</a:t>
            </a:r>
            <a:r>
              <a:rPr lang="en-US" altLang="ja-JP" sz="23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ja-JP" altLang="en-US" sz="2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よりお申込みください。</a:t>
            </a:r>
            <a:endParaRPr lang="en-US" altLang="ja-JP" sz="23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タイトル 2">
            <a:extLst>
              <a:ext uri="{FF2B5EF4-FFF2-40B4-BE49-F238E27FC236}">
                <a16:creationId xmlns:a16="http://schemas.microsoft.com/office/drawing/2014/main" id="{7F2950B3-53AF-4203-8C47-18677C54B295}"/>
              </a:ext>
            </a:extLst>
          </p:cNvPr>
          <p:cNvSpPr txBox="1">
            <a:spLocks/>
          </p:cNvSpPr>
          <p:nvPr/>
        </p:nvSpPr>
        <p:spPr>
          <a:xfrm>
            <a:off x="0" y="1963871"/>
            <a:ext cx="6954830" cy="116800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953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2800" b="1" spc="-150" dirty="0">
                <a:ln w="12700">
                  <a:solidFill>
                    <a:srgbClr val="FF0066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プレゼン力を身につけたい方に必見な講座です。</a:t>
            </a:r>
            <a:endParaRPr lang="ja-JP" altLang="en-US" sz="2800" dirty="0">
              <a:ln w="12700">
                <a:solidFill>
                  <a:srgbClr val="FF0066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BDE9964-B5C7-400D-91D0-CDF08503AA04}"/>
              </a:ext>
            </a:extLst>
          </p:cNvPr>
          <p:cNvSpPr/>
          <p:nvPr/>
        </p:nvSpPr>
        <p:spPr>
          <a:xfrm>
            <a:off x="-1431769" y="10788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上智大学図書館</a:t>
            </a:r>
          </a:p>
          <a:p>
            <a:pPr algn="ctr">
              <a:defRPr/>
            </a:pPr>
            <a:endParaRPr lang="en-US" altLang="ja-JP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75FDB88-47BF-495A-A9A5-E5C106FE6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4" y="2950061"/>
            <a:ext cx="1991925" cy="19919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F2C7C0-A9A4-4E8B-B334-09FCE946A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98" y="2711232"/>
            <a:ext cx="1757951" cy="21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140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等线</vt:lpstr>
      <vt:lpstr>HGP創英角ｺﾞｼｯｸUB</vt:lpstr>
      <vt:lpstr>HGP創英角ﾎﾟｯﾌﾟ体</vt:lpstr>
      <vt:lpstr>Meiryo UI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>上智大学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上智大学図書館 レポートの書き方講座</dc:title>
  <dc:creator>図書館</dc:creator>
  <cp:lastModifiedBy>図書館</cp:lastModifiedBy>
  <cp:revision>71</cp:revision>
  <cp:lastPrinted>2025-04-23T05:37:33Z</cp:lastPrinted>
  <dcterms:created xsi:type="dcterms:W3CDTF">2020-11-04T02:35:42Z</dcterms:created>
  <dcterms:modified xsi:type="dcterms:W3CDTF">2025-04-23T05:38:20Z</dcterms:modified>
</cp:coreProperties>
</file>