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29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51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13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5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69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15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09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67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43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21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0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8464-6692-4131-9B65-22E3E94C90AE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607F1-CD38-467A-8FC1-B9ED1B90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15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36493" y="149637"/>
            <a:ext cx="3019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ja-JP" sz="2400" b="1" dirty="0" smtClean="0"/>
              <a:t>Application procedure</a:t>
            </a:r>
            <a:endParaRPr lang="de-DE" altLang="ja-JP" sz="2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642" y="783036"/>
            <a:ext cx="2271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1.Select a workshop</a:t>
            </a:r>
            <a:endParaRPr kumimoji="1" lang="ja-JP" altLang="en-US" sz="2000" dirty="0"/>
          </a:p>
        </p:txBody>
      </p:sp>
      <p:pic>
        <p:nvPicPr>
          <p:cNvPr id="6" name="図 5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1259632"/>
            <a:ext cx="4044971" cy="2016224"/>
          </a:xfrm>
          <a:prstGeom prst="rect">
            <a:avLst/>
          </a:prstGeom>
        </p:spPr>
      </p:pic>
      <p:cxnSp>
        <p:nvCxnSpPr>
          <p:cNvPr id="8" name="直線矢印コネクタ 7"/>
          <p:cNvCxnSpPr/>
          <p:nvPr/>
        </p:nvCxnSpPr>
        <p:spPr>
          <a:xfrm flipH="1">
            <a:off x="2713568" y="2960599"/>
            <a:ext cx="1250008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149080" y="2775933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Click on title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7291" y="3707904"/>
            <a:ext cx="3106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2.Fill in the application form</a:t>
            </a:r>
            <a:endParaRPr kumimoji="1" lang="ja-JP" altLang="en-US" sz="2000" dirty="0"/>
          </a:p>
        </p:txBody>
      </p:sp>
      <p:pic>
        <p:nvPicPr>
          <p:cNvPr id="13" name="図 12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4155203"/>
            <a:ext cx="2938873" cy="1276528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H="1">
            <a:off x="2222617" y="4932040"/>
            <a:ext cx="1250008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478864" y="4747374"/>
            <a:ext cx="109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Click here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1654672" y="5438946"/>
            <a:ext cx="0" cy="78923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71599" y="8591593"/>
            <a:ext cx="257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Select date and click here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19" name="図 18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312" y="5980840"/>
            <a:ext cx="2632666" cy="1422621"/>
          </a:xfrm>
          <a:prstGeom prst="rect">
            <a:avLst/>
          </a:prstGeom>
        </p:spPr>
      </p:pic>
      <p:cxnSp>
        <p:nvCxnSpPr>
          <p:cNvPr id="22" name="直線矢印コネクタ 21"/>
          <p:cNvCxnSpPr/>
          <p:nvPr/>
        </p:nvCxnSpPr>
        <p:spPr>
          <a:xfrm flipH="1">
            <a:off x="4426399" y="5833565"/>
            <a:ext cx="392897" cy="25060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4800016" y="5648899"/>
            <a:ext cx="821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Details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49080" y="7446511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 smtClean="0">
                <a:solidFill>
                  <a:srgbClr val="FF0000"/>
                </a:solidFill>
              </a:rPr>
              <a:t>Date:May</a:t>
            </a:r>
            <a:r>
              <a:rPr lang="en-US" altLang="ja-JP" dirty="0" smtClean="0">
                <a:solidFill>
                  <a:srgbClr val="FF0000"/>
                </a:solidFill>
              </a:rPr>
              <a:t> 15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th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Place:No.2bldg. 3F COM-B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15:25-16:25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23" name="図 22" descr="画面の領域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69" y="6228184"/>
            <a:ext cx="3844279" cy="2343630"/>
          </a:xfrm>
          <a:prstGeom prst="rect">
            <a:avLst/>
          </a:prstGeom>
        </p:spPr>
      </p:pic>
      <p:cxnSp>
        <p:nvCxnSpPr>
          <p:cNvPr id="27" name="直線矢印コネクタ 26"/>
          <p:cNvCxnSpPr/>
          <p:nvPr/>
        </p:nvCxnSpPr>
        <p:spPr>
          <a:xfrm flipV="1">
            <a:off x="2488078" y="8311084"/>
            <a:ext cx="0" cy="33575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187926" y="7236296"/>
            <a:ext cx="1368865" cy="810379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29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68" y="323528"/>
            <a:ext cx="6484592" cy="603495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196752" y="1457278"/>
            <a:ext cx="1604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ID Number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68174" y="1457278"/>
            <a:ext cx="84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Faculty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2659" y="2089985"/>
            <a:ext cx="753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Grade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16411" y="2807804"/>
            <a:ext cx="1142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Last name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89406" y="2868767"/>
            <a:ext cx="1168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First name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3348101" y="2517611"/>
            <a:ext cx="422564" cy="1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75" y="2031690"/>
            <a:ext cx="2263602" cy="855253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115953" y="1717393"/>
            <a:ext cx="203052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2</a:t>
            </a:r>
          </a:p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Master’s course</a:t>
            </a: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Doctor’s course</a:t>
            </a:r>
          </a:p>
          <a:p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右中かっこ 12"/>
          <p:cNvSpPr/>
          <p:nvPr/>
        </p:nvSpPr>
        <p:spPr>
          <a:xfrm>
            <a:off x="4613032" y="1954367"/>
            <a:ext cx="507465" cy="914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23064" y="4729231"/>
            <a:ext cx="2436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E-mail address(</a:t>
            </a:r>
            <a:r>
              <a:rPr lang="en-US" altLang="ja-JP" dirty="0" err="1" smtClean="0">
                <a:solidFill>
                  <a:srgbClr val="FF0000"/>
                </a:solidFill>
              </a:rPr>
              <a:t>sophia</a:t>
            </a:r>
            <a:r>
              <a:rPr lang="en-US" altLang="ja-JP" dirty="0" smtClean="0">
                <a:solidFill>
                  <a:srgbClr val="FF0000"/>
                </a:solidFill>
              </a:rPr>
              <a:t> mail)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55630" y="4683065"/>
            <a:ext cx="231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Mail address(again)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401453" y="6356595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Please click here after completing the application form</a:t>
            </a:r>
            <a:endParaRPr lang="en-US" altLang="ja-JP" dirty="0">
              <a:solidFill>
                <a:srgbClr val="FF0000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44200" y="6012162"/>
            <a:ext cx="0" cy="34632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527672" y="7596336"/>
            <a:ext cx="57816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You will receive a completion email.(in Japanese)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Please come to the computer room on the day.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67451" y="755576"/>
            <a:ext cx="178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Application Form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373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81</Words>
  <Application>Microsoft Office PowerPoint</Application>
  <PresentationFormat>画面に合わせる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学校法人上智学院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学校法人上智学院</dc:creator>
  <cp:lastModifiedBy>学校法人上智学院</cp:lastModifiedBy>
  <cp:revision>7</cp:revision>
  <dcterms:created xsi:type="dcterms:W3CDTF">2019-04-05T04:05:19Z</dcterms:created>
  <dcterms:modified xsi:type="dcterms:W3CDTF">2019-04-05T05:16:02Z</dcterms:modified>
</cp:coreProperties>
</file>